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48"/>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2021/7/13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2021/7/13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2021/7/13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54822" y="1496675"/>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的随即搜索树的运动规划算法应用；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3"/>
          <a:stretch>
            <a:fillRect/>
          </a:stretch>
        </p:blipFill>
        <p:spPr>
          <a:xfrm>
            <a:off x="4932040" y="1402288"/>
            <a:ext cx="3720623" cy="2653465"/>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16782"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6235</TotalTime>
  <Words>659</Words>
  <Application>Microsoft Office PowerPoint</Application>
  <PresentationFormat>全屏显示(16:9)</PresentationFormat>
  <Paragraphs>70</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507</cp:revision>
  <dcterms:created xsi:type="dcterms:W3CDTF">2014-08-23T07:50:08Z</dcterms:created>
  <dcterms:modified xsi:type="dcterms:W3CDTF">2021-07-13T11:47:07Z</dcterms:modified>
</cp:coreProperties>
</file>